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sldIdLst>
    <p:sldId id="256" r:id="rId2"/>
    <p:sldId id="258" r:id="rId3"/>
    <p:sldId id="260" r:id="rId4"/>
    <p:sldId id="265" r:id="rId5"/>
    <p:sldId id="266" r:id="rId6"/>
    <p:sldId id="268" r:id="rId7"/>
    <p:sldId id="267" r:id="rId8"/>
    <p:sldId id="261" r:id="rId9"/>
    <p:sldId id="271" r:id="rId10"/>
    <p:sldId id="269" r:id="rId11"/>
    <p:sldId id="270" r:id="rId12"/>
    <p:sldId id="272" r:id="rId13"/>
    <p:sldId id="262" r:id="rId14"/>
    <p:sldId id="273" r:id="rId15"/>
    <p:sldId id="274" r:id="rId16"/>
    <p:sldId id="263" r:id="rId17"/>
    <p:sldId id="264" r:id="rId18"/>
    <p:sldId id="25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FC"/>
    <a:srgbClr val="9CB3C8"/>
    <a:srgbClr val="F8F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3" d="100"/>
          <a:sy n="53" d="100"/>
        </p:scale>
        <p:origin x="96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74A423-7241-4E84-B9C6-20EE62035C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29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4C06-2AE6-4578-A7C6-54B87BF7A6A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188C-AE24-4024-8D8F-144E8F2B9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323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4C06-2AE6-4578-A7C6-54B87BF7A6A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188C-AE24-4024-8D8F-144E8F2B9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120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52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4C06-2AE6-4578-A7C6-54B87BF7A6A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188C-AE24-4024-8D8F-144E8F2B96D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08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19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92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10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9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4C06-2AE6-4578-A7C6-54B87BF7A6A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188C-AE24-4024-8D8F-144E8F2B9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77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4C06-2AE6-4578-A7C6-54B87BF7A6A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188C-AE24-4024-8D8F-144E8F2B9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815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4C06-2AE6-4578-A7C6-54B87BF7A6A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188C-AE24-4024-8D8F-144E8F2B9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174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4C06-2AE6-4578-A7C6-54B87BF7A6A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188C-AE24-4024-8D8F-144E8F2B9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48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4C06-2AE6-4578-A7C6-54B87BF7A6A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188C-AE24-4024-8D8F-144E8F2B9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95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5B7154-B92E-4310-82DB-196E30E796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4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4C06-2AE6-4578-A7C6-54B87BF7A6A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188C-AE24-4024-8D8F-144E8F2B9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35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4C06-2AE6-4578-A7C6-54B87BF7A6A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188C-AE24-4024-8D8F-144E8F2B9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802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94C06-2AE6-4578-A7C6-54B87BF7A6A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9188C-AE24-4024-8D8F-144E8F2B9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29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61" r:id="rId16"/>
    <p:sldLayoutId id="2147483662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F65EB08-8173-4A28-8460-0A8B854CC37E}"/>
              </a:ext>
            </a:extLst>
          </p:cNvPr>
          <p:cNvSpPr/>
          <p:nvPr/>
        </p:nvSpPr>
        <p:spPr>
          <a:xfrm>
            <a:off x="2916382" y="2900796"/>
            <a:ext cx="3228110" cy="845128"/>
          </a:xfrm>
          <a:prstGeom prst="rect">
            <a:avLst/>
          </a:prstGeom>
          <a:solidFill>
            <a:srgbClr val="F8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F7DF43-4EB5-431A-A3A3-87C7C1B28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97" y="2020517"/>
            <a:ext cx="3995007" cy="239700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F3DE191-6DB9-4071-9779-7818A8E0EDCD}"/>
              </a:ext>
            </a:extLst>
          </p:cNvPr>
          <p:cNvSpPr/>
          <p:nvPr/>
        </p:nvSpPr>
        <p:spPr>
          <a:xfrm rot="19104145">
            <a:off x="7269480" y="4768350"/>
            <a:ext cx="1200150" cy="377190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618941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2F70C2-8AB7-4E18-AF3B-F9B199BEDAAB}"/>
              </a:ext>
            </a:extLst>
          </p:cNvPr>
          <p:cNvSpPr/>
          <p:nvPr/>
        </p:nvSpPr>
        <p:spPr>
          <a:xfrm>
            <a:off x="0" y="15287"/>
            <a:ext cx="9144000" cy="872454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8BC19-66DC-4AC3-A82E-E72E02469137}"/>
              </a:ext>
            </a:extLst>
          </p:cNvPr>
          <p:cNvSpPr txBox="1"/>
          <p:nvPr/>
        </p:nvSpPr>
        <p:spPr>
          <a:xfrm>
            <a:off x="0" y="128348"/>
            <a:ext cx="2440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02. </a:t>
            </a:r>
            <a:r>
              <a:rPr lang="ko-KR" altLang="en-US" sz="3600" dirty="0" err="1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뭐먹</a:t>
            </a:r>
            <a:r>
              <a:rPr lang="ko-KR" altLang="en-US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 웹</a:t>
            </a:r>
            <a:endParaRPr lang="en-US" altLang="ko-KR" sz="3600" dirty="0">
              <a:solidFill>
                <a:schemeClr val="bg1"/>
              </a:solidFill>
              <a:latin typeface="a바람새M" panose="02020600000000000000" pitchFamily="18" charset="-127"/>
              <a:ea typeface="a바람새M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238C14-3509-4181-BAFA-673E4B92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88" y="1296172"/>
            <a:ext cx="7255823" cy="492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4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2F70C2-8AB7-4E18-AF3B-F9B199BEDAAB}"/>
              </a:ext>
            </a:extLst>
          </p:cNvPr>
          <p:cNvSpPr/>
          <p:nvPr/>
        </p:nvSpPr>
        <p:spPr>
          <a:xfrm>
            <a:off x="0" y="15287"/>
            <a:ext cx="9144000" cy="872454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8BC19-66DC-4AC3-A82E-E72E02469137}"/>
              </a:ext>
            </a:extLst>
          </p:cNvPr>
          <p:cNvSpPr txBox="1"/>
          <p:nvPr/>
        </p:nvSpPr>
        <p:spPr>
          <a:xfrm>
            <a:off x="0" y="128348"/>
            <a:ext cx="2440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02. </a:t>
            </a:r>
            <a:r>
              <a:rPr lang="ko-KR" altLang="en-US" sz="3600" dirty="0" err="1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뭐먹</a:t>
            </a:r>
            <a:r>
              <a:rPr lang="ko-KR" altLang="en-US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 웹</a:t>
            </a:r>
            <a:endParaRPr lang="en-US" altLang="ko-KR" sz="3600" dirty="0">
              <a:solidFill>
                <a:schemeClr val="bg1"/>
              </a:solidFill>
              <a:latin typeface="a바람새M" panose="02020600000000000000" pitchFamily="18" charset="-127"/>
              <a:ea typeface="a바람새M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D25BCC-CD53-4CF9-8F72-1A79DDB81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413"/>
            <a:ext cx="9144000" cy="49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7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2F70C2-8AB7-4E18-AF3B-F9B199BEDAAB}"/>
              </a:ext>
            </a:extLst>
          </p:cNvPr>
          <p:cNvSpPr/>
          <p:nvPr/>
        </p:nvSpPr>
        <p:spPr>
          <a:xfrm>
            <a:off x="0" y="15287"/>
            <a:ext cx="9144000" cy="872454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8BC19-66DC-4AC3-A82E-E72E02469137}"/>
              </a:ext>
            </a:extLst>
          </p:cNvPr>
          <p:cNvSpPr txBox="1"/>
          <p:nvPr/>
        </p:nvSpPr>
        <p:spPr>
          <a:xfrm>
            <a:off x="0" y="128348"/>
            <a:ext cx="2440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02. </a:t>
            </a:r>
            <a:r>
              <a:rPr lang="ko-KR" altLang="en-US" sz="3600" dirty="0" err="1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뭐먹</a:t>
            </a:r>
            <a:r>
              <a:rPr lang="ko-KR" altLang="en-US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 웹</a:t>
            </a:r>
            <a:endParaRPr lang="en-US" altLang="ko-KR" sz="3600" dirty="0">
              <a:solidFill>
                <a:schemeClr val="bg1"/>
              </a:solidFill>
              <a:latin typeface="a바람새M" panose="02020600000000000000" pitchFamily="18" charset="-127"/>
              <a:ea typeface="a바람새M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9991AC-0449-44AF-8754-91065049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14677"/>
            <a:ext cx="50292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93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2B0792B-1B1D-4AA8-B39C-4953EA513D4C}"/>
              </a:ext>
            </a:extLst>
          </p:cNvPr>
          <p:cNvSpPr/>
          <p:nvPr/>
        </p:nvSpPr>
        <p:spPr>
          <a:xfrm>
            <a:off x="7943850" y="141163"/>
            <a:ext cx="1200150" cy="310351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772B9B-4AC2-4ECB-B7C7-6CAA19E7B9BD}"/>
              </a:ext>
            </a:extLst>
          </p:cNvPr>
          <p:cNvSpPr/>
          <p:nvPr/>
        </p:nvSpPr>
        <p:spPr>
          <a:xfrm>
            <a:off x="0" y="15287"/>
            <a:ext cx="9144000" cy="872454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E85E57-2AA5-49AB-AAF6-D0BA83E53A24}"/>
              </a:ext>
            </a:extLst>
          </p:cNvPr>
          <p:cNvSpPr txBox="1"/>
          <p:nvPr/>
        </p:nvSpPr>
        <p:spPr>
          <a:xfrm>
            <a:off x="0" y="128348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03. </a:t>
            </a:r>
            <a:r>
              <a:rPr lang="ko-KR" altLang="en-US" sz="3600" dirty="0" err="1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뭐먹</a:t>
            </a:r>
            <a:r>
              <a:rPr lang="ko-KR" altLang="en-US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 어플</a:t>
            </a:r>
            <a:endParaRPr lang="en-US" altLang="ko-KR" sz="3600" dirty="0">
              <a:solidFill>
                <a:schemeClr val="bg1"/>
              </a:solidFill>
              <a:latin typeface="a바람새M" panose="02020600000000000000" pitchFamily="18" charset="-127"/>
              <a:ea typeface="a바람새M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2C2BDC-4D1D-4557-82F8-6E17A068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743" y="1000802"/>
            <a:ext cx="3429000" cy="564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90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2B0792B-1B1D-4AA8-B39C-4953EA513D4C}"/>
              </a:ext>
            </a:extLst>
          </p:cNvPr>
          <p:cNvSpPr/>
          <p:nvPr/>
        </p:nvSpPr>
        <p:spPr>
          <a:xfrm>
            <a:off x="7943850" y="141163"/>
            <a:ext cx="1200150" cy="310351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772B9B-4AC2-4ECB-B7C7-6CAA19E7B9BD}"/>
              </a:ext>
            </a:extLst>
          </p:cNvPr>
          <p:cNvSpPr/>
          <p:nvPr/>
        </p:nvSpPr>
        <p:spPr>
          <a:xfrm>
            <a:off x="0" y="15287"/>
            <a:ext cx="9144000" cy="872454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E85E57-2AA5-49AB-AAF6-D0BA83E53A24}"/>
              </a:ext>
            </a:extLst>
          </p:cNvPr>
          <p:cNvSpPr txBox="1"/>
          <p:nvPr/>
        </p:nvSpPr>
        <p:spPr>
          <a:xfrm>
            <a:off x="0" y="128348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03. </a:t>
            </a:r>
            <a:r>
              <a:rPr lang="ko-KR" altLang="en-US" sz="3600" dirty="0" err="1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뭐먹</a:t>
            </a:r>
            <a:r>
              <a:rPr lang="ko-KR" altLang="en-US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 어플</a:t>
            </a:r>
            <a:endParaRPr lang="en-US" altLang="ko-KR" sz="3600" dirty="0">
              <a:solidFill>
                <a:schemeClr val="bg1"/>
              </a:solidFill>
              <a:latin typeface="a바람새M" panose="02020600000000000000" pitchFamily="18" charset="-127"/>
              <a:ea typeface="a바람새M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375829-31F0-4C21-8F15-8D2AE8C9E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009402"/>
            <a:ext cx="3429000" cy="564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98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2B0792B-1B1D-4AA8-B39C-4953EA513D4C}"/>
              </a:ext>
            </a:extLst>
          </p:cNvPr>
          <p:cNvSpPr/>
          <p:nvPr/>
        </p:nvSpPr>
        <p:spPr>
          <a:xfrm>
            <a:off x="7943850" y="141163"/>
            <a:ext cx="1200150" cy="310351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772B9B-4AC2-4ECB-B7C7-6CAA19E7B9BD}"/>
              </a:ext>
            </a:extLst>
          </p:cNvPr>
          <p:cNvSpPr/>
          <p:nvPr/>
        </p:nvSpPr>
        <p:spPr>
          <a:xfrm>
            <a:off x="0" y="15287"/>
            <a:ext cx="9144000" cy="872454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E85E57-2AA5-49AB-AAF6-D0BA83E53A24}"/>
              </a:ext>
            </a:extLst>
          </p:cNvPr>
          <p:cNvSpPr txBox="1"/>
          <p:nvPr/>
        </p:nvSpPr>
        <p:spPr>
          <a:xfrm>
            <a:off x="0" y="128348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03. </a:t>
            </a:r>
            <a:r>
              <a:rPr lang="ko-KR" altLang="en-US" sz="3600" dirty="0" err="1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뭐먹</a:t>
            </a:r>
            <a:r>
              <a:rPr lang="ko-KR" altLang="en-US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 어플</a:t>
            </a:r>
            <a:endParaRPr lang="en-US" altLang="ko-KR" sz="3600" dirty="0">
              <a:solidFill>
                <a:schemeClr val="bg1"/>
              </a:solidFill>
              <a:latin typeface="a바람새M" panose="02020600000000000000" pitchFamily="18" charset="-127"/>
              <a:ea typeface="a바람새M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BD0B2A-4A52-4ECA-A106-5BAD0E5B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048" y="976057"/>
            <a:ext cx="3429000" cy="575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6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5FDE0B2-8DC5-41CB-8986-EC74C2EF99C3}"/>
              </a:ext>
            </a:extLst>
          </p:cNvPr>
          <p:cNvSpPr/>
          <p:nvPr/>
        </p:nvSpPr>
        <p:spPr>
          <a:xfrm>
            <a:off x="7943850" y="141163"/>
            <a:ext cx="1200150" cy="310351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2992AE-4B01-4FCE-9013-84D984EA96AB}"/>
              </a:ext>
            </a:extLst>
          </p:cNvPr>
          <p:cNvSpPr/>
          <p:nvPr/>
        </p:nvSpPr>
        <p:spPr>
          <a:xfrm>
            <a:off x="0" y="15286"/>
            <a:ext cx="9144000" cy="6842713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11CFA5-1339-426F-87FC-A5579256B012}"/>
              </a:ext>
            </a:extLst>
          </p:cNvPr>
          <p:cNvSpPr txBox="1"/>
          <p:nvPr/>
        </p:nvSpPr>
        <p:spPr>
          <a:xfrm>
            <a:off x="3927432" y="2790311"/>
            <a:ext cx="1289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시연</a:t>
            </a:r>
            <a:endParaRPr lang="en-US" altLang="ko-KR" sz="4800" dirty="0">
              <a:solidFill>
                <a:schemeClr val="bg1"/>
              </a:solidFill>
              <a:latin typeface="a바람새M" panose="02020600000000000000" pitchFamily="18" charset="-127"/>
              <a:ea typeface="a바람새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711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7C9F0FA-BDCB-4C32-83FB-183BFD6B10EC}"/>
              </a:ext>
            </a:extLst>
          </p:cNvPr>
          <p:cNvSpPr/>
          <p:nvPr/>
        </p:nvSpPr>
        <p:spPr>
          <a:xfrm>
            <a:off x="7943850" y="141163"/>
            <a:ext cx="1200150" cy="310351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5B3B58-CFBE-42A4-9310-7555A45D096B}"/>
              </a:ext>
            </a:extLst>
          </p:cNvPr>
          <p:cNvSpPr/>
          <p:nvPr/>
        </p:nvSpPr>
        <p:spPr>
          <a:xfrm>
            <a:off x="0" y="0"/>
            <a:ext cx="9144000" cy="6842714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5A230-E9D0-4F60-B0C0-BADF30069293}"/>
              </a:ext>
            </a:extLst>
          </p:cNvPr>
          <p:cNvSpPr txBox="1"/>
          <p:nvPr/>
        </p:nvSpPr>
        <p:spPr>
          <a:xfrm>
            <a:off x="3121122" y="2821192"/>
            <a:ext cx="29017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078061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300C43C-A274-4A8F-9FDE-AA05E143825F}"/>
              </a:ext>
            </a:extLst>
          </p:cNvPr>
          <p:cNvSpPr/>
          <p:nvPr/>
        </p:nvSpPr>
        <p:spPr>
          <a:xfrm flipV="1">
            <a:off x="8401050" y="3159189"/>
            <a:ext cx="742950" cy="377190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291414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8DC5F9-5057-450C-AD75-4F2839EEC59E}"/>
              </a:ext>
            </a:extLst>
          </p:cNvPr>
          <p:cNvSpPr txBox="1"/>
          <p:nvPr/>
        </p:nvSpPr>
        <p:spPr>
          <a:xfrm>
            <a:off x="300276" y="3941882"/>
            <a:ext cx="1329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팀원</a:t>
            </a:r>
            <a:endParaRPr lang="en-US" altLang="ko-KR" sz="2400" dirty="0">
              <a:solidFill>
                <a:schemeClr val="bg1"/>
              </a:solidFill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주제</a:t>
            </a:r>
            <a:endParaRPr lang="en-US" altLang="ko-KR" sz="2400" dirty="0">
              <a:solidFill>
                <a:schemeClr val="bg1"/>
              </a:solidFill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개발동기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281FD-5FD5-45E5-AF59-42333A052C0A}"/>
              </a:ext>
            </a:extLst>
          </p:cNvPr>
          <p:cNvSpPr txBox="1"/>
          <p:nvPr/>
        </p:nvSpPr>
        <p:spPr>
          <a:xfrm>
            <a:off x="2424208" y="3139214"/>
            <a:ext cx="111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FFFEFC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뭐먹</a:t>
            </a:r>
            <a:r>
              <a:rPr lang="ko-KR" altLang="en-US" sz="2400" dirty="0">
                <a:solidFill>
                  <a:srgbClr val="FFFEFC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 웹</a:t>
            </a:r>
            <a:endParaRPr lang="en-US" altLang="ko-KR" sz="2400" dirty="0">
              <a:solidFill>
                <a:srgbClr val="FFFEFC"/>
              </a:solidFill>
              <a:latin typeface="a바람새M" panose="02020600000000000000" pitchFamily="18" charset="-127"/>
              <a:ea typeface="a바람새M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E4ED7D-D41A-4124-BF98-B5C0B856B971}"/>
              </a:ext>
            </a:extLst>
          </p:cNvPr>
          <p:cNvSpPr txBox="1"/>
          <p:nvPr/>
        </p:nvSpPr>
        <p:spPr>
          <a:xfrm>
            <a:off x="3908210" y="4126547"/>
            <a:ext cx="1866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FEFC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뭐먹</a:t>
            </a:r>
            <a:r>
              <a:rPr lang="ko-KR" altLang="en-US" sz="2400" dirty="0">
                <a:solidFill>
                  <a:srgbClr val="FFFEFC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 </a:t>
            </a:r>
            <a:endParaRPr lang="en-US" altLang="ko-KR" sz="2400" dirty="0">
              <a:solidFill>
                <a:srgbClr val="FFFEFC"/>
              </a:solidFill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FEFC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어플리케이션</a:t>
            </a:r>
            <a:endParaRPr lang="en-US" altLang="ko-KR" sz="2400" dirty="0">
              <a:solidFill>
                <a:srgbClr val="FFFEFC"/>
              </a:solidFill>
              <a:latin typeface="a바람새M" panose="02020600000000000000" pitchFamily="18" charset="-127"/>
              <a:ea typeface="a바람새M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FA7B8-16F9-4470-86AF-0945C63872D9}"/>
              </a:ext>
            </a:extLst>
          </p:cNvPr>
          <p:cNvSpPr txBox="1"/>
          <p:nvPr/>
        </p:nvSpPr>
        <p:spPr>
          <a:xfrm>
            <a:off x="6309465" y="3139214"/>
            <a:ext cx="736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EFC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시연</a:t>
            </a:r>
            <a:endParaRPr lang="en-US" altLang="ko-KR" sz="2400" dirty="0">
              <a:solidFill>
                <a:srgbClr val="FFFEFC"/>
              </a:solidFill>
              <a:latin typeface="a바람새M" panose="02020600000000000000" pitchFamily="18" charset="-127"/>
              <a:ea typeface="a바람새M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F12C6-C882-4FAA-A930-9C94E5759DE4}"/>
              </a:ext>
            </a:extLst>
          </p:cNvPr>
          <p:cNvSpPr txBox="1"/>
          <p:nvPr/>
        </p:nvSpPr>
        <p:spPr>
          <a:xfrm>
            <a:off x="7883743" y="4045757"/>
            <a:ext cx="906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EFC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Q&amp;A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55E582-E7E7-4BF4-9992-4F3DFFCA7EC8}"/>
              </a:ext>
            </a:extLst>
          </p:cNvPr>
          <p:cNvSpPr/>
          <p:nvPr/>
        </p:nvSpPr>
        <p:spPr>
          <a:xfrm>
            <a:off x="7943850" y="141163"/>
            <a:ext cx="1200150" cy="310351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460604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2941F85-AC3E-490F-ACE7-56F35945A90F}"/>
              </a:ext>
            </a:extLst>
          </p:cNvPr>
          <p:cNvSpPr/>
          <p:nvPr/>
        </p:nvSpPr>
        <p:spPr>
          <a:xfrm>
            <a:off x="7943850" y="141163"/>
            <a:ext cx="1200150" cy="310351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9314E-285C-4343-8DCE-A5B2402B0075}"/>
              </a:ext>
            </a:extLst>
          </p:cNvPr>
          <p:cNvSpPr txBox="1"/>
          <p:nvPr/>
        </p:nvSpPr>
        <p:spPr>
          <a:xfrm>
            <a:off x="696434" y="1912365"/>
            <a:ext cx="272382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20135306 </a:t>
            </a:r>
            <a:r>
              <a:rPr lang="ko-KR" altLang="en-US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김기현</a:t>
            </a:r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r>
              <a:rPr lang="en-US" altLang="ko-KR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20135313 </a:t>
            </a:r>
            <a:r>
              <a:rPr lang="ko-KR" altLang="en-US" sz="2400" dirty="0" err="1">
                <a:latin typeface="a바람새M" panose="02020600000000000000" pitchFamily="18" charset="-127"/>
                <a:ea typeface="a바람새M" panose="02020600000000000000" pitchFamily="18" charset="-127"/>
              </a:rPr>
              <a:t>김일도</a:t>
            </a:r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r>
              <a:rPr lang="en-US" altLang="ko-KR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20135320 </a:t>
            </a:r>
            <a:r>
              <a:rPr lang="ko-KR" altLang="en-US" sz="2400" dirty="0" err="1">
                <a:latin typeface="a바람새M" panose="02020600000000000000" pitchFamily="18" charset="-127"/>
                <a:ea typeface="a바람새M" panose="02020600000000000000" pitchFamily="18" charset="-127"/>
              </a:rPr>
              <a:t>박경덕</a:t>
            </a:r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r>
              <a:rPr lang="en-US" altLang="ko-KR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20135341 </a:t>
            </a:r>
            <a:r>
              <a:rPr lang="ko-KR" altLang="en-US" sz="2400" dirty="0" err="1">
                <a:latin typeface="a바람새M" panose="02020600000000000000" pitchFamily="18" charset="-127"/>
                <a:ea typeface="a바람새M" panose="02020600000000000000" pitchFamily="18" charset="-127"/>
              </a:rPr>
              <a:t>임채환</a:t>
            </a:r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r>
              <a:rPr lang="en-US" altLang="ko-KR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20145340 </a:t>
            </a:r>
            <a:r>
              <a:rPr lang="ko-KR" altLang="en-US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전세일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D3A08-1DD5-4F8E-9C4F-C8F240FC90BF}"/>
              </a:ext>
            </a:extLst>
          </p:cNvPr>
          <p:cNvSpPr txBox="1"/>
          <p:nvPr/>
        </p:nvSpPr>
        <p:spPr>
          <a:xfrm>
            <a:off x="3523527" y="1912365"/>
            <a:ext cx="224773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a바람새M" panose="02020600000000000000" pitchFamily="18" charset="-127"/>
                <a:ea typeface="a바람새M" panose="02020600000000000000" pitchFamily="18" charset="-127"/>
              </a:rPr>
              <a:t>챗봇</a:t>
            </a:r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r>
              <a:rPr lang="ko-KR" altLang="en-US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웹페이지 디자인</a:t>
            </a:r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r>
              <a:rPr lang="ko-KR" altLang="en-US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안드로이드</a:t>
            </a:r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r>
              <a:rPr lang="en-US" altLang="ko-KR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DB / </a:t>
            </a:r>
            <a:r>
              <a:rPr lang="ko-KR" altLang="en-US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웹 기능</a:t>
            </a:r>
            <a:r>
              <a:rPr lang="en-US" altLang="ko-KR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 </a:t>
            </a:r>
          </a:p>
          <a:p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r>
              <a:rPr lang="en-US" altLang="ko-KR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DB / </a:t>
            </a:r>
            <a:r>
              <a:rPr lang="ko-KR" altLang="en-US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웹 기능</a:t>
            </a:r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FCF20A-8A57-4945-A36D-CF76F1B25C86}"/>
              </a:ext>
            </a:extLst>
          </p:cNvPr>
          <p:cNvSpPr/>
          <p:nvPr/>
        </p:nvSpPr>
        <p:spPr>
          <a:xfrm>
            <a:off x="0" y="15287"/>
            <a:ext cx="9144000" cy="872454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DBE960-D00C-48A7-9213-A0260B584AD9}"/>
              </a:ext>
            </a:extLst>
          </p:cNvPr>
          <p:cNvSpPr txBox="1"/>
          <p:nvPr/>
        </p:nvSpPr>
        <p:spPr>
          <a:xfrm>
            <a:off x="0" y="89338"/>
            <a:ext cx="1835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01. </a:t>
            </a:r>
            <a:r>
              <a:rPr lang="ko-KR" altLang="en-US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팀원</a:t>
            </a:r>
            <a:endParaRPr lang="en-US" altLang="ko-KR" sz="3600" dirty="0">
              <a:solidFill>
                <a:schemeClr val="bg1"/>
              </a:solidFill>
              <a:latin typeface="a바람새M" panose="02020600000000000000" pitchFamily="18" charset="-127"/>
              <a:ea typeface="a바람새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794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2941F85-AC3E-490F-ACE7-56F35945A90F}"/>
              </a:ext>
            </a:extLst>
          </p:cNvPr>
          <p:cNvSpPr/>
          <p:nvPr/>
        </p:nvSpPr>
        <p:spPr>
          <a:xfrm>
            <a:off x="7943850" y="141163"/>
            <a:ext cx="1200150" cy="310351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9314E-285C-4343-8DCE-A5B2402B0075}"/>
              </a:ext>
            </a:extLst>
          </p:cNvPr>
          <p:cNvSpPr txBox="1"/>
          <p:nvPr/>
        </p:nvSpPr>
        <p:spPr>
          <a:xfrm>
            <a:off x="124308" y="2039275"/>
            <a:ext cx="8895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저소득층 아이들을 위한 아동급식카드 가맹점을 찾아주는 웹</a:t>
            </a:r>
            <a:r>
              <a:rPr lang="en-US" altLang="ko-KR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/</a:t>
            </a:r>
            <a:r>
              <a:rPr lang="ko-KR" altLang="en-US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어플</a:t>
            </a:r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FCF20A-8A57-4945-A36D-CF76F1B25C86}"/>
              </a:ext>
            </a:extLst>
          </p:cNvPr>
          <p:cNvSpPr/>
          <p:nvPr/>
        </p:nvSpPr>
        <p:spPr>
          <a:xfrm>
            <a:off x="0" y="15287"/>
            <a:ext cx="9144000" cy="872454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DBE960-D00C-48A7-9213-A0260B584AD9}"/>
              </a:ext>
            </a:extLst>
          </p:cNvPr>
          <p:cNvSpPr txBox="1"/>
          <p:nvPr/>
        </p:nvSpPr>
        <p:spPr>
          <a:xfrm>
            <a:off x="0" y="128348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01</a:t>
            </a:r>
            <a:r>
              <a:rPr lang="en-US" altLang="ko-KR" sz="360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. </a:t>
            </a:r>
            <a:r>
              <a:rPr lang="ko-KR" altLang="en-US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주제</a:t>
            </a:r>
            <a:endParaRPr lang="en-US" altLang="ko-KR" sz="3600" dirty="0">
              <a:solidFill>
                <a:schemeClr val="bg1"/>
              </a:solidFill>
              <a:latin typeface="a바람새M" panose="02020600000000000000" pitchFamily="18" charset="-127"/>
              <a:ea typeface="a바람새M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F2EE10-ECA6-46D2-9397-6E02C2DB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66" y="3083993"/>
            <a:ext cx="2352674" cy="15271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063D8A-3571-4285-9B8D-C5904E300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66" y="4839022"/>
            <a:ext cx="2254179" cy="15351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34A609-0956-46C9-ACF2-60E512AA5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55" y="3084446"/>
            <a:ext cx="2254179" cy="15351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20D700-ACCE-46ED-99FF-8F5CB0A9E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054" y="4913903"/>
            <a:ext cx="2254179" cy="146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13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2941F85-AC3E-490F-ACE7-56F35945A90F}"/>
              </a:ext>
            </a:extLst>
          </p:cNvPr>
          <p:cNvSpPr/>
          <p:nvPr/>
        </p:nvSpPr>
        <p:spPr>
          <a:xfrm>
            <a:off x="7943850" y="141163"/>
            <a:ext cx="1200150" cy="310351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FCF20A-8A57-4945-A36D-CF76F1B25C86}"/>
              </a:ext>
            </a:extLst>
          </p:cNvPr>
          <p:cNvSpPr/>
          <p:nvPr/>
        </p:nvSpPr>
        <p:spPr>
          <a:xfrm>
            <a:off x="0" y="15287"/>
            <a:ext cx="9144000" cy="872454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DBE960-D00C-48A7-9213-A0260B584AD9}"/>
              </a:ext>
            </a:extLst>
          </p:cNvPr>
          <p:cNvSpPr txBox="1"/>
          <p:nvPr/>
        </p:nvSpPr>
        <p:spPr>
          <a:xfrm>
            <a:off x="0" y="128348"/>
            <a:ext cx="2795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01</a:t>
            </a:r>
            <a:r>
              <a:rPr lang="en-US" altLang="ko-KR" sz="360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. </a:t>
            </a:r>
            <a:r>
              <a:rPr lang="ko-KR" altLang="en-US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개발동기</a:t>
            </a:r>
            <a:endParaRPr lang="en-US" altLang="ko-KR" sz="3600" dirty="0">
              <a:solidFill>
                <a:schemeClr val="bg1"/>
              </a:solidFill>
              <a:latin typeface="a바람새M" panose="02020600000000000000" pitchFamily="18" charset="-127"/>
              <a:ea typeface="a바람새M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3AF3BE-9463-49CE-B70D-947355801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4" y="1689449"/>
            <a:ext cx="6419850" cy="7715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BA4F51-64DE-4E1D-ABE8-77E3EB2E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4" y="2853107"/>
            <a:ext cx="6419850" cy="4095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2B6DB44-5513-4455-8C67-BE9AFDE89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888" y="3654815"/>
            <a:ext cx="3934042" cy="15349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345F1C-0F48-4455-AF13-3C0FAEB1B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096" y="5581897"/>
            <a:ext cx="46196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24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2941F85-AC3E-490F-ACE7-56F35945A90F}"/>
              </a:ext>
            </a:extLst>
          </p:cNvPr>
          <p:cNvSpPr/>
          <p:nvPr/>
        </p:nvSpPr>
        <p:spPr>
          <a:xfrm>
            <a:off x="7943850" y="141163"/>
            <a:ext cx="1200150" cy="310351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FCF20A-8A57-4945-A36D-CF76F1B25C86}"/>
              </a:ext>
            </a:extLst>
          </p:cNvPr>
          <p:cNvSpPr/>
          <p:nvPr/>
        </p:nvSpPr>
        <p:spPr>
          <a:xfrm>
            <a:off x="0" y="15287"/>
            <a:ext cx="9144000" cy="872454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DBE960-D00C-48A7-9213-A0260B584AD9}"/>
              </a:ext>
            </a:extLst>
          </p:cNvPr>
          <p:cNvSpPr txBox="1"/>
          <p:nvPr/>
        </p:nvSpPr>
        <p:spPr>
          <a:xfrm>
            <a:off x="0" y="128348"/>
            <a:ext cx="2795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01</a:t>
            </a:r>
            <a:r>
              <a:rPr lang="en-US" altLang="ko-KR" sz="360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. </a:t>
            </a:r>
            <a:r>
              <a:rPr lang="ko-KR" altLang="en-US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개발동기</a:t>
            </a:r>
            <a:endParaRPr lang="en-US" altLang="ko-KR" sz="3600" dirty="0">
              <a:solidFill>
                <a:schemeClr val="bg1"/>
              </a:solidFill>
              <a:latin typeface="a바람새M" panose="02020600000000000000" pitchFamily="18" charset="-127"/>
              <a:ea typeface="a바람새M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240255-9FA5-48A8-B3CB-339873370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33" y="1414462"/>
            <a:ext cx="5381625" cy="3714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C24CCA-B8E4-4DBA-B6EC-6DE0B87FB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82" y="2312658"/>
            <a:ext cx="4743450" cy="695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16C64A-381D-4FA5-87F1-0A965C07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82" y="3268993"/>
            <a:ext cx="7730527" cy="1162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C7244E-A6F4-4E56-9468-3D63D625B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07" y="4957641"/>
            <a:ext cx="78390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1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2941F85-AC3E-490F-ACE7-56F35945A90F}"/>
              </a:ext>
            </a:extLst>
          </p:cNvPr>
          <p:cNvSpPr/>
          <p:nvPr/>
        </p:nvSpPr>
        <p:spPr>
          <a:xfrm>
            <a:off x="7943850" y="141163"/>
            <a:ext cx="1200150" cy="310351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FCF20A-8A57-4945-A36D-CF76F1B25C86}"/>
              </a:ext>
            </a:extLst>
          </p:cNvPr>
          <p:cNvSpPr/>
          <p:nvPr/>
        </p:nvSpPr>
        <p:spPr>
          <a:xfrm>
            <a:off x="0" y="15287"/>
            <a:ext cx="9144000" cy="872454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DBE960-D00C-48A7-9213-A0260B584AD9}"/>
              </a:ext>
            </a:extLst>
          </p:cNvPr>
          <p:cNvSpPr txBox="1"/>
          <p:nvPr/>
        </p:nvSpPr>
        <p:spPr>
          <a:xfrm>
            <a:off x="0" y="128348"/>
            <a:ext cx="2795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01. </a:t>
            </a:r>
            <a:r>
              <a:rPr lang="ko-KR" altLang="en-US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개발목표</a:t>
            </a:r>
            <a:endParaRPr lang="en-US" altLang="ko-KR" sz="3600" dirty="0">
              <a:solidFill>
                <a:schemeClr val="bg1"/>
              </a:solidFill>
              <a:latin typeface="a바람새M" panose="02020600000000000000" pitchFamily="18" charset="-127"/>
              <a:ea typeface="a바람새M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36C49-7A15-42A1-99B3-9AEFB7C69C98}"/>
              </a:ext>
            </a:extLst>
          </p:cNvPr>
          <p:cNvSpPr txBox="1"/>
          <p:nvPr/>
        </p:nvSpPr>
        <p:spPr>
          <a:xfrm>
            <a:off x="761501" y="2684187"/>
            <a:ext cx="762099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아동급식카드 가맹점 조회</a:t>
            </a:r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r>
              <a:rPr lang="ko-KR" altLang="en-US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아이들이 제대로 끼니를 해결 할 수 있는 음식점 소개</a:t>
            </a:r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r>
              <a:rPr lang="ko-KR" altLang="en-US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아이들이 부끄러워 하지 않을 수 있는 디자인</a:t>
            </a:r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  <a:p>
            <a:r>
              <a:rPr lang="ko-KR" altLang="en-US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상업성을 목표로 하지 않고</a:t>
            </a:r>
            <a:r>
              <a:rPr lang="en-US" altLang="ko-KR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, </a:t>
            </a:r>
            <a:r>
              <a:rPr lang="ko-KR" altLang="en-US" sz="2400" dirty="0">
                <a:latin typeface="a바람새M" panose="02020600000000000000" pitchFamily="18" charset="-127"/>
                <a:ea typeface="a바람새M" panose="02020600000000000000" pitchFamily="18" charset="-127"/>
              </a:rPr>
              <a:t>아이들의 복지를 </a:t>
            </a:r>
            <a:r>
              <a:rPr lang="ko-KR" altLang="en-US" sz="2400" dirty="0" err="1">
                <a:latin typeface="a바람새M" panose="02020600000000000000" pitchFamily="18" charset="-127"/>
                <a:ea typeface="a바람새M" panose="02020600000000000000" pitchFamily="18" charset="-127"/>
              </a:rPr>
              <a:t>우선으로함</a:t>
            </a:r>
            <a:endParaRPr lang="en-US" altLang="ko-KR" sz="2400" dirty="0">
              <a:latin typeface="a바람새M" panose="02020600000000000000" pitchFamily="18" charset="-127"/>
              <a:ea typeface="a바람새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914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2F70C2-8AB7-4E18-AF3B-F9B199BEDAAB}"/>
              </a:ext>
            </a:extLst>
          </p:cNvPr>
          <p:cNvSpPr/>
          <p:nvPr/>
        </p:nvSpPr>
        <p:spPr>
          <a:xfrm>
            <a:off x="0" y="15287"/>
            <a:ext cx="9144000" cy="872454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8BC19-66DC-4AC3-A82E-E72E02469137}"/>
              </a:ext>
            </a:extLst>
          </p:cNvPr>
          <p:cNvSpPr txBox="1"/>
          <p:nvPr/>
        </p:nvSpPr>
        <p:spPr>
          <a:xfrm>
            <a:off x="0" y="128348"/>
            <a:ext cx="2440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02. </a:t>
            </a:r>
            <a:r>
              <a:rPr lang="ko-KR" altLang="en-US" sz="3600" dirty="0" err="1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뭐먹</a:t>
            </a:r>
            <a:r>
              <a:rPr lang="ko-KR" altLang="en-US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 웹</a:t>
            </a:r>
            <a:endParaRPr lang="en-US" altLang="ko-KR" sz="3600" dirty="0">
              <a:solidFill>
                <a:schemeClr val="bg1"/>
              </a:solidFill>
              <a:latin typeface="a바람새M" panose="02020600000000000000" pitchFamily="18" charset="-127"/>
              <a:ea typeface="a바람새M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EDEE0C-5EED-4C02-A16C-2133A8B5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67" y="1793174"/>
            <a:ext cx="7861465" cy="410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75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285C966-D612-46CB-9F67-D6934278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67" y="1793174"/>
            <a:ext cx="7861465" cy="410886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2F70C2-8AB7-4E18-AF3B-F9B199BEDAAB}"/>
              </a:ext>
            </a:extLst>
          </p:cNvPr>
          <p:cNvSpPr/>
          <p:nvPr/>
        </p:nvSpPr>
        <p:spPr>
          <a:xfrm>
            <a:off x="0" y="15287"/>
            <a:ext cx="9144000" cy="872454"/>
          </a:xfrm>
          <a:prstGeom prst="rect">
            <a:avLst/>
          </a:prstGeom>
          <a:solidFill>
            <a:srgbClr val="9C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8BC19-66DC-4AC3-A82E-E72E02469137}"/>
              </a:ext>
            </a:extLst>
          </p:cNvPr>
          <p:cNvSpPr txBox="1"/>
          <p:nvPr/>
        </p:nvSpPr>
        <p:spPr>
          <a:xfrm>
            <a:off x="0" y="128348"/>
            <a:ext cx="2440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02. </a:t>
            </a:r>
            <a:r>
              <a:rPr lang="ko-KR" altLang="en-US" sz="3600" dirty="0" err="1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뭐먹</a:t>
            </a:r>
            <a:r>
              <a:rPr lang="ko-KR" altLang="en-US" sz="3600" dirty="0">
                <a:solidFill>
                  <a:schemeClr val="bg1"/>
                </a:solidFill>
                <a:latin typeface="a바람새M" panose="02020600000000000000" pitchFamily="18" charset="-127"/>
                <a:ea typeface="a바람새M" panose="02020600000000000000" pitchFamily="18" charset="-127"/>
              </a:rPr>
              <a:t> 웹</a:t>
            </a:r>
            <a:endParaRPr lang="en-US" altLang="ko-KR" sz="3600" dirty="0">
              <a:solidFill>
                <a:schemeClr val="bg1"/>
              </a:solidFill>
              <a:latin typeface="a바람새M" panose="02020600000000000000" pitchFamily="18" charset="-127"/>
              <a:ea typeface="a바람새M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147A2-376D-486E-8C22-60B9C9F5D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7" y="1818111"/>
            <a:ext cx="7861465" cy="413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78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</TotalTime>
  <Words>120</Words>
  <Application>Microsoft Office PowerPoint</Application>
  <PresentationFormat>화면 슬라이드 쇼(4:3)</PresentationFormat>
  <Paragraphs>49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a바람새M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경덕 박</cp:lastModifiedBy>
  <cp:revision>33</cp:revision>
  <dcterms:created xsi:type="dcterms:W3CDTF">2017-01-24T11:37:51Z</dcterms:created>
  <dcterms:modified xsi:type="dcterms:W3CDTF">2018-11-17T09:02:21Z</dcterms:modified>
</cp:coreProperties>
</file>